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9" r:id="rId5"/>
    <p:sldId id="280" r:id="rId6"/>
    <p:sldId id="291" r:id="rId7"/>
    <p:sldId id="292" r:id="rId8"/>
    <p:sldId id="293" r:id="rId9"/>
    <p:sldId id="294" r:id="rId10"/>
    <p:sldId id="295" r:id="rId11"/>
    <p:sldId id="302" r:id="rId12"/>
    <p:sldId id="301" r:id="rId13"/>
    <p:sldId id="289" r:id="rId14"/>
    <p:sldId id="275" r:id="rId15"/>
    <p:sldId id="276" r:id="rId16"/>
    <p:sldId id="277" r:id="rId17"/>
    <p:sldId id="259" r:id="rId18"/>
    <p:sldId id="296" r:id="rId19"/>
    <p:sldId id="260" r:id="rId20"/>
    <p:sldId id="261" r:id="rId21"/>
    <p:sldId id="267" r:id="rId22"/>
    <p:sldId id="266" r:id="rId23"/>
    <p:sldId id="263" r:id="rId24"/>
    <p:sldId id="264" r:id="rId25"/>
    <p:sldId id="265" r:id="rId26"/>
    <p:sldId id="297" r:id="rId27"/>
    <p:sldId id="282" r:id="rId28"/>
    <p:sldId id="284" r:id="rId29"/>
    <p:sldId id="268" r:id="rId30"/>
    <p:sldId id="285" r:id="rId31"/>
    <p:sldId id="286" r:id="rId32"/>
    <p:sldId id="287" r:id="rId33"/>
    <p:sldId id="270" r:id="rId34"/>
    <p:sldId id="271" r:id="rId35"/>
    <p:sldId id="273" r:id="rId36"/>
    <p:sldId id="272" r:id="rId37"/>
    <p:sldId id="298" r:id="rId38"/>
    <p:sldId id="299" r:id="rId39"/>
    <p:sldId id="300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A042-4A3E-4B0C-BCB1-43E102BF4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F60A1-8545-48D1-A76A-75AC37383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B04BF-3150-4C3A-903A-DFF35C10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0538-4881-4C2F-ACFF-5ED20C98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9E2E-090B-491D-B101-79EE3B69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43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CB93-5997-4D5C-BC94-F1F8C7E8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DCBA7-AD5E-4C00-8944-22C9F9516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18871-9400-44EF-94DF-536C3A3E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47768-E84E-4258-AB54-1BF8EB42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D132C-E394-494E-B87D-76E5820B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91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10DC9-0EB1-4CCE-9D7A-FFD8BF6EF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FF2CD-511F-40C1-A378-3822EC195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3A35-7D7A-48F4-BA54-08096188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D7E60-F4FE-4924-A781-50D0D590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D855E-2763-4C35-AA0B-2292113B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42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66AE-5263-40C1-9D92-39468743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F35F3-2A1D-4415-8BE8-52D26212A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8D11F-3DCB-4E83-A9B0-E233B8DA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68486-91E4-482B-8E7E-7AE4CF69D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7CFF6-552F-4287-832E-9AFE6702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09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934C-6119-489F-A757-3C536459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27D8A-9F71-4618-83A8-6D4C23287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F3D16-AF58-4222-B204-BCD0D728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46A4E-8E06-47AE-9FFB-D9EF90A2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CEA38-4AB5-4712-8FDE-FDE4422C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32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BE8E-D80C-463D-8D8B-FA4D3E9C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F50B5-4D99-4CD7-808C-919E2E7A6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13B4E-0945-4F72-A5BC-D868D8B37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0CA18-0288-4D87-BB36-6FFAE6BD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BEE7F-7F0A-4B8E-9657-D3F92397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8CF24-E59D-4A5A-B4E4-9A646D0B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23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32C8-6D45-4B51-A76D-8975A51A2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0A48E-2698-4FED-A0C4-57D94A874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3639-3076-47D0-BE30-18313B12A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47F8C-E892-4E02-B95C-015361B97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17C9A-8C76-43A5-A33B-2A791DEAE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EE285-A9AE-4E31-8F47-8764CF6F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9AC1F-3B01-49DA-BBB5-F5360650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48826-EC3E-4310-9890-0BF91D1B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361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8139-ACAD-4294-B1EC-C783267D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173693-4E66-40E9-90F4-595ECEA9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8C61A-842F-467F-9EB8-0AC3F68D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4EB2E-E352-4146-A3E0-4546AB22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9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1BA081-DA75-49CE-96BD-A433783E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C2401-AC8D-4106-9AB1-6D00793B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77504-FE60-4B0C-8B06-8A2CC7B3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93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C2E1-2899-4CC6-A05D-7238FC9A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7858C-C20A-4DFB-A8B6-B63AB03F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90178-582C-43B1-9045-272052172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E3135-7F19-4B90-9CF0-2B9B2600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2CA0C-1326-4617-BBDE-FC1A588CE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5B3F1-D634-42DF-94D1-4991FE1E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93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9A6D-86A8-4C44-8A71-F4A13EB1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6D710-910A-4BF4-B6C9-9D7922FD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C283D-FCE1-4602-B7A3-F5BECC7ED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66517-B9EC-4214-8B09-A9D07C59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41962-CD6C-497E-A8DA-32955340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7D935-4A92-46CC-AFD8-72617E3F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09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12A497-32B8-48DA-87EE-19FCEEF6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64BAD-8901-4F16-B9BF-DBDB62783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369EB-969E-4107-A904-F9D6377EB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78FAE-6E80-4A86-8D52-87197F48EB3D}" type="datetimeFigureOut">
              <a:rPr lang="en-IN" smtClean="0"/>
              <a:t>15-06-2022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6199B-42D2-4C13-A81F-CC479F75C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5BC09-44E8-4CF0-9855-55FB67023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E466E-4268-406A-9C6C-50998ECBB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82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7F24-F5C2-4808-A0F2-1C2C601D2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ALARM CLOCK USING NEXYS-4 ARTIX -7 FPGA BOARD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60FDA-320F-485C-A867-ECC22CA74017}"/>
              </a:ext>
            </a:extLst>
          </p:cNvPr>
          <p:cNvSpPr txBox="1"/>
          <p:nvPr/>
        </p:nvSpPr>
        <p:spPr>
          <a:xfrm>
            <a:off x="6573078" y="5657671"/>
            <a:ext cx="5618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Name:</a:t>
            </a:r>
            <a:r>
              <a:rPr lang="en-US" dirty="0"/>
              <a:t> </a:t>
            </a:r>
            <a:r>
              <a:rPr lang="en-US" dirty="0" err="1"/>
              <a:t>Movva</a:t>
            </a:r>
            <a:r>
              <a:rPr lang="en-US" dirty="0"/>
              <a:t> </a:t>
            </a:r>
            <a:r>
              <a:rPr lang="en-US" dirty="0" err="1"/>
              <a:t>Maheswara</a:t>
            </a:r>
            <a:r>
              <a:rPr lang="en-US" dirty="0"/>
              <a:t> Naga Vardhan </a:t>
            </a:r>
            <a:r>
              <a:rPr lang="en-US" dirty="0" err="1"/>
              <a:t>Sarma</a:t>
            </a:r>
            <a:endParaRPr lang="en-US" dirty="0"/>
          </a:p>
          <a:p>
            <a:r>
              <a:rPr lang="en-US" b="1" dirty="0"/>
              <a:t>Reg No:</a:t>
            </a:r>
            <a:r>
              <a:rPr lang="en-US" dirty="0"/>
              <a:t>12009874      </a:t>
            </a:r>
          </a:p>
          <a:p>
            <a:r>
              <a:rPr lang="en-US" b="1" dirty="0"/>
              <a:t>Roll No: </a:t>
            </a:r>
            <a:r>
              <a:rPr lang="en-US" dirty="0"/>
              <a:t>RKMO48A05</a:t>
            </a:r>
          </a:p>
          <a:p>
            <a:r>
              <a:rPr lang="en-US" b="1" dirty="0"/>
              <a:t>Presented To</a:t>
            </a:r>
            <a:r>
              <a:rPr lang="en-US" dirty="0"/>
              <a:t>: </a:t>
            </a:r>
            <a:r>
              <a:rPr lang="en-IN" b="0" i="0" dirty="0">
                <a:effectLst/>
                <a:ea typeface="Verdana" panose="020B0604030504040204" pitchFamily="34" charset="0"/>
              </a:rPr>
              <a:t>Jyotirmoy Pathak</a:t>
            </a:r>
            <a:endParaRPr lang="en-US" dirty="0"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F19A9-E86B-4FB0-8F1B-765990454FB2}"/>
              </a:ext>
            </a:extLst>
          </p:cNvPr>
          <p:cNvSpPr txBox="1"/>
          <p:nvPr/>
        </p:nvSpPr>
        <p:spPr>
          <a:xfrm>
            <a:off x="1974574" y="3750365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</a:t>
            </a:r>
            <a:r>
              <a:rPr lang="en-US" sz="2400" dirty="0"/>
              <a:t>SCHOOL OF COMPUTER SCIENCE AND ENGINEERING</a:t>
            </a:r>
          </a:p>
          <a:p>
            <a:r>
              <a:rPr lang="en-IN" sz="2400" dirty="0"/>
              <a:t>                                LOVELY PROFESSIONAL UNIVERSITY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1464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3EED-1B64-450E-BC21-96FE623D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For Alarm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387C4-E97A-4D1C-B008-9865C4BF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1038"/>
            <a:ext cx="12192000" cy="6176962"/>
          </a:xfrm>
        </p:spPr>
      </p:pic>
    </p:spTree>
    <p:extLst>
      <p:ext uri="{BB962C8B-B14F-4D97-AF65-F5344CB8AC3E}">
        <p14:creationId xmlns:p14="http://schemas.microsoft.com/office/powerpoint/2010/main" val="3270519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7457-594C-426F-B0B3-D8A12094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4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BLOCK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95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097AC7BC-3324-45DC-9290-04E5F3AC6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88"/>
            <a:ext cx="12191999" cy="6868787"/>
          </a:xfrm>
        </p:spPr>
      </p:pic>
    </p:spTree>
    <p:extLst>
      <p:ext uri="{BB962C8B-B14F-4D97-AF65-F5344CB8AC3E}">
        <p14:creationId xmlns:p14="http://schemas.microsoft.com/office/powerpoint/2010/main" val="77547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09EA-44F9-4E34-A737-9D7A4A31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473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Working on Digital Alarm Clock on FPGA</a:t>
            </a:r>
          </a:p>
        </p:txBody>
      </p:sp>
    </p:spTree>
    <p:extLst>
      <p:ext uri="{BB962C8B-B14F-4D97-AF65-F5344CB8AC3E}">
        <p14:creationId xmlns:p14="http://schemas.microsoft.com/office/powerpoint/2010/main" val="167947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3B90-A581-4FF2-9DE2-66C3F865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XDC Blocks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1B603-271D-489B-8BAD-21456A03D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249" y="2151173"/>
            <a:ext cx="10515600" cy="92858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33949D-4240-434F-90BF-79397F6FB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8" y="3338206"/>
            <a:ext cx="10841504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0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E015D-45C2-473B-8875-39490DB86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857" y="577350"/>
            <a:ext cx="10263707" cy="98951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F05FB-6CE3-4712-A0A2-55BD6A69E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58" y="1566862"/>
            <a:ext cx="10263707" cy="47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53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A41F9-984F-4FEF-B26D-A5BE8635D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317" y="643466"/>
            <a:ext cx="10452295" cy="3182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FDB9C-D5C8-495E-B704-32FB08C5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7" y="3826412"/>
            <a:ext cx="10452295" cy="23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9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472E-F9EA-4463-9E04-681DF2F1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02406-EDE0-4237-8606-23634F23F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Module</a:t>
            </a:r>
          </a:p>
          <a:p>
            <a:r>
              <a:rPr lang="en-US" dirty="0"/>
              <a:t>Alarm Module</a:t>
            </a:r>
          </a:p>
          <a:p>
            <a:r>
              <a:rPr lang="en-US" dirty="0"/>
              <a:t>Comparator Module</a:t>
            </a:r>
          </a:p>
          <a:p>
            <a:r>
              <a:rPr lang="en-US" dirty="0"/>
              <a:t>7-Segment Display Driver Module</a:t>
            </a:r>
          </a:p>
          <a:p>
            <a:r>
              <a:rPr lang="en-US" dirty="0"/>
              <a:t>Debouncing Pushbutton Module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77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22F4-E8F8-4834-80EA-08DD17E9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DIVIDER CALCULATION FOR 1Hz</a:t>
            </a:r>
            <a:endParaRPr lang="en-IN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5EDCDB1B-2EAD-476C-B362-590318235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09" y="1410642"/>
            <a:ext cx="9777046" cy="5082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98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38513-4DE7-45FE-80C3-0B70128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Module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DBD5632-E008-47EE-A73D-567CDA5D9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346" y="1675227"/>
            <a:ext cx="107833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8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9BD4-5A9A-43CA-A6BF-DF4088D9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E81C-9275-4D7F-A7A3-CE88FC4E4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Nexys-4 Artix-7 FPGA Board</a:t>
            </a:r>
          </a:p>
          <a:p>
            <a:r>
              <a:rPr lang="en-US" dirty="0"/>
              <a:t>Block Diagram of Digital Alarm Clock</a:t>
            </a:r>
          </a:p>
          <a:p>
            <a:r>
              <a:rPr lang="en-US" dirty="0"/>
              <a:t>Master XDC Blocks</a:t>
            </a:r>
          </a:p>
          <a:p>
            <a:r>
              <a:rPr lang="en-IN" dirty="0"/>
              <a:t>Modules</a:t>
            </a:r>
          </a:p>
          <a:p>
            <a:r>
              <a:rPr lang="en-IN" dirty="0"/>
              <a:t>RTL</a:t>
            </a:r>
          </a:p>
          <a:p>
            <a:r>
              <a:rPr lang="en-IN" dirty="0"/>
              <a:t>Simulation </a:t>
            </a:r>
          </a:p>
          <a:p>
            <a:r>
              <a:rPr lang="en-IN" dirty="0"/>
              <a:t>Working on Digital Alarm Clock on FPGA</a:t>
            </a:r>
          </a:p>
          <a:p>
            <a:r>
              <a:rPr lang="en-IN" dirty="0"/>
              <a:t>Power and Time Analysis</a:t>
            </a:r>
          </a:p>
        </p:txBody>
      </p:sp>
    </p:spTree>
    <p:extLst>
      <p:ext uri="{BB962C8B-B14F-4D97-AF65-F5344CB8AC3E}">
        <p14:creationId xmlns:p14="http://schemas.microsoft.com/office/powerpoint/2010/main" val="1977041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63812F-C0E9-41F2-81E7-C6CAE761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02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38513-4DE7-45FE-80C3-0B701289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Alarm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Module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4ADD025-48B5-4347-94A1-5A938089C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7262" y="1675227"/>
            <a:ext cx="7917476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4671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8413428-9E58-4413-BF1E-363248D99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3384"/>
            <a:ext cx="10905066" cy="54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6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CA69B-A914-4C24-BBB2-0692C012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Comparator Module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D1ED5-59D0-4D35-B2AB-0270C86F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08" y="1675227"/>
            <a:ext cx="91545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52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6BBBBE-74EC-43C1-8247-10E9FB98D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90BF2-062F-4D5A-88FE-C8C5DEDCE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7-Segment Display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3B28F-6C68-4332-93F3-EA4634DB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048" y="1635471"/>
            <a:ext cx="83699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8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3155-ED29-4ABD-9B32-8466247C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4634948" cy="927652"/>
          </a:xfrm>
        </p:spPr>
        <p:txBody>
          <a:bodyPr>
            <a:normAutofit/>
          </a:bodyPr>
          <a:lstStyle/>
          <a:p>
            <a:r>
              <a:rPr lang="en-US" sz="3200" b="1" dirty="0"/>
              <a:t>CLOCK DIVIDER FOR 10KHz</a:t>
            </a:r>
            <a:endParaRPr lang="en-IN" sz="3200" b="1" dirty="0"/>
          </a:p>
        </p:txBody>
      </p:sp>
      <p:pic>
        <p:nvPicPr>
          <p:cNvPr id="4" name="Content Placeholder 3" descr="A picture containing table&#10;&#10;Description automatically generated">
            <a:extLst>
              <a:ext uri="{FF2B5EF4-FFF2-40B4-BE49-F238E27FC236}">
                <a16:creationId xmlns:a16="http://schemas.microsoft.com/office/drawing/2014/main" id="{2B8D848B-C270-4286-8A79-71804552A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6" y="1537251"/>
            <a:ext cx="9042121" cy="476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660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30F4D86-1597-415F-86F1-032887E71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917" y="643466"/>
            <a:ext cx="8346166" cy="557106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7F9A5-CD09-46BE-99FF-8B9226537D74}"/>
              </a:ext>
            </a:extLst>
          </p:cNvPr>
          <p:cNvSpPr txBox="1"/>
          <p:nvPr/>
        </p:nvSpPr>
        <p:spPr>
          <a:xfrm>
            <a:off x="0" y="0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FSM SEVEN SEGMENT DISPLAY DRIVER FOR TIME MODULE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7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6C2F2259-B045-4A01-BF92-F819E22F7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631" y="643466"/>
            <a:ext cx="8162737" cy="5571067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CDCA1C-06D0-4369-8600-57C8F79E47DD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FSM SEVEN SEGMENT DISPLAY DRIVER FOR ALARM MODULE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202060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7647C-41A6-44BE-870E-E06F4F8D0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EA906-D994-4F61-8A5B-A30F0C2B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Introduction to Nexys-4 Artix-7 FPGA 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C1209-D969-4B13-BA64-92A403C8E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8" b="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65175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42E4E-FA02-4832-8205-F65BFB73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Pushbutton Debouncing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4CDF-43A5-4C8A-8594-6E3F7A3DE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481" y="1825625"/>
            <a:ext cx="61550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06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42E4E-FA02-4832-8205-F65BFB73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Internal Structure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2F0B9913-7F96-4040-8B94-753734DE1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86714" y="-583983"/>
            <a:ext cx="4352925" cy="9172138"/>
          </a:xfrm>
        </p:spPr>
      </p:pic>
    </p:spTree>
    <p:extLst>
      <p:ext uri="{BB962C8B-B14F-4D97-AF65-F5344CB8AC3E}">
        <p14:creationId xmlns:p14="http://schemas.microsoft.com/office/powerpoint/2010/main" val="1237871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A9F9-E691-4E92-92D1-AE8AC3D4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Waveform</a:t>
            </a:r>
            <a:endParaRPr lang="en-IN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BD026CC7-C897-426C-8A96-959A84D9C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8405" y="-1188894"/>
            <a:ext cx="4352925" cy="10381957"/>
          </a:xfrm>
        </p:spPr>
      </p:pic>
    </p:spTree>
    <p:extLst>
      <p:ext uri="{BB962C8B-B14F-4D97-AF65-F5344CB8AC3E}">
        <p14:creationId xmlns:p14="http://schemas.microsoft.com/office/powerpoint/2010/main" val="4884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01B51-CEED-4755-A24E-A86C4D844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36563"/>
            <a:ext cx="10515600" cy="5584873"/>
          </a:xfrm>
        </p:spPr>
      </p:pic>
    </p:spTree>
    <p:extLst>
      <p:ext uri="{BB962C8B-B14F-4D97-AF65-F5344CB8AC3E}">
        <p14:creationId xmlns:p14="http://schemas.microsoft.com/office/powerpoint/2010/main" val="24129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9CA4C-28AD-44AF-9EE6-198C43F0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RTL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84452-13E9-4007-8E43-C8AD3FC2B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396" y="1675227"/>
            <a:ext cx="84912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8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42E4E-FA02-4832-8205-F65BFB73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Internal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59B05-E444-469B-BADA-CC3F91587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31"/>
          <a:stretch/>
        </p:blipFill>
        <p:spPr>
          <a:xfrm>
            <a:off x="906015" y="1675227"/>
            <a:ext cx="103799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88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9C22D-DB21-43DD-8E6A-6D8FCE1C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Simulation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7B0E1-803A-4587-97E9-F0D2CF466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82152"/>
            <a:ext cx="10905066" cy="39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8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7350-2FF3-4EE1-A934-E4B13C3E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2819400"/>
            <a:ext cx="10515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Power and Time Analysis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5905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D01C0-CDBB-44D6-81E0-2230CDFC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ANALYSIS</a:t>
            </a:r>
            <a:endParaRPr lang="en-IN" dirty="0"/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1768E1-CAAE-4D22-B529-93B39C26A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1" y="1448972"/>
            <a:ext cx="10805160" cy="5205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7304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F23-0198-4F2D-84CF-FE1959FB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ANALYSIS</a:t>
            </a:r>
            <a:endParaRPr lang="en-IN" dirty="0"/>
          </a:p>
        </p:txBody>
      </p:sp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0E07FD9-C124-42A4-9039-E4F7F2E24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7" y="1308294"/>
            <a:ext cx="11155680" cy="5289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25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4D41-E91C-4A68-B38E-C31520AC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BC7B3-63B9-4F36-8024-E8180F139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Xilinx Artix-7 FPGA XC7A100TCSG324-1</a:t>
            </a:r>
          </a:p>
          <a:p>
            <a:r>
              <a:rPr lang="en-IN" dirty="0"/>
              <a:t>15,850 logic slices, each with four 6-input LUTs and 8 flip-flops </a:t>
            </a:r>
          </a:p>
          <a:p>
            <a:r>
              <a:rPr lang="en-IN" dirty="0"/>
              <a:t>4,860 Kbits of fast block RAM </a:t>
            </a:r>
          </a:p>
          <a:p>
            <a:r>
              <a:rPr lang="en-IN" dirty="0"/>
              <a:t>Six clock management tiles, each with phase-locked loop (PLL) </a:t>
            </a:r>
          </a:p>
          <a:p>
            <a:r>
              <a:rPr lang="en-IN" dirty="0"/>
              <a:t>240 DSP slices</a:t>
            </a:r>
          </a:p>
          <a:p>
            <a:r>
              <a:rPr lang="en-IN" dirty="0"/>
              <a:t>Internal clock speeds exceeding 450 MHz </a:t>
            </a:r>
          </a:p>
          <a:p>
            <a:r>
              <a:rPr lang="en-IN" dirty="0"/>
              <a:t>On-chip </a:t>
            </a:r>
            <a:r>
              <a:rPr lang="en-IN" dirty="0" err="1"/>
              <a:t>analog</a:t>
            </a:r>
            <a:r>
              <a:rPr lang="en-IN" dirty="0"/>
              <a:t>-to-digital converter (XADC) </a:t>
            </a:r>
          </a:p>
          <a:p>
            <a:r>
              <a:rPr lang="en-US"/>
              <a:t>A 128 Mbit cellular RAM (pseudo-static DRAM) </a:t>
            </a:r>
          </a:p>
          <a:p>
            <a:pPr marL="0" indent="0">
              <a:buNone/>
            </a:pPr>
            <a:r>
              <a:rPr lang="en-US"/>
              <a:t>• A 128 Mbit non-volatile serial flash device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3328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86C9-11FC-4201-9F53-4C1ADF67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056" y="2766218"/>
            <a:ext cx="2739887" cy="132556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933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9416-912E-4868-8450-1E23E6F8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solidFill>
                  <a:srgbClr val="333333"/>
                </a:solidFill>
                <a:effectLst/>
              </a:rPr>
              <a:t>Connectivity and Onboard I/O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06377-DF9A-4157-BFB7-82FA0E20D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SD: </a:t>
            </a:r>
            <a:r>
              <a:rPr lang="en-IN" dirty="0"/>
              <a:t>microSD card connector</a:t>
            </a:r>
          </a:p>
          <a:p>
            <a:r>
              <a:rPr lang="en-IN" b="1" dirty="0" err="1"/>
              <a:t>Pmod</a:t>
            </a:r>
            <a:r>
              <a:rPr lang="en-IN" b="1" dirty="0"/>
              <a:t> Connectors: </a:t>
            </a:r>
            <a:r>
              <a:rPr lang="en-IN" dirty="0"/>
              <a:t>4 </a:t>
            </a:r>
            <a:r>
              <a:rPr lang="en-IN" dirty="0" err="1"/>
              <a:t>Pmod</a:t>
            </a:r>
            <a:r>
              <a:rPr lang="en-IN" dirty="0"/>
              <a:t> ports</a:t>
            </a:r>
          </a:p>
          <a:p>
            <a:r>
              <a:rPr lang="en-IN" b="1" dirty="0"/>
              <a:t>VGA:</a:t>
            </a:r>
            <a:r>
              <a:rPr lang="en-IN" dirty="0"/>
              <a:t>12-bit VGA port</a:t>
            </a:r>
          </a:p>
          <a:p>
            <a:r>
              <a:rPr lang="en-IN" b="1" dirty="0"/>
              <a:t>Audio: </a:t>
            </a:r>
            <a:r>
              <a:rPr lang="en-IN" dirty="0"/>
              <a:t>PWM audio output</a:t>
            </a:r>
          </a:p>
          <a:p>
            <a:r>
              <a:rPr lang="en-IN" b="1" dirty="0"/>
              <a:t>Temp sensor: </a:t>
            </a:r>
            <a:r>
              <a:rPr lang="en-IN" dirty="0"/>
              <a:t>One temperature sensor</a:t>
            </a:r>
          </a:p>
          <a:p>
            <a:r>
              <a:rPr lang="en-IN" b="1" dirty="0"/>
              <a:t>Display: </a:t>
            </a:r>
            <a:r>
              <a:rPr lang="en-IN" dirty="0"/>
              <a:t>2*4-digit seven segment displays</a:t>
            </a:r>
          </a:p>
          <a:p>
            <a:r>
              <a:rPr lang="en-IN" b="1" dirty="0"/>
              <a:t>Switches: </a:t>
            </a:r>
            <a:r>
              <a:rPr lang="en-IN" dirty="0"/>
              <a:t>16</a:t>
            </a:r>
          </a:p>
          <a:p>
            <a:r>
              <a:rPr lang="en-IN" b="1" dirty="0"/>
              <a:t>Buttons: </a:t>
            </a:r>
            <a:r>
              <a:rPr lang="en-IN" dirty="0"/>
              <a:t>4</a:t>
            </a:r>
          </a:p>
          <a:p>
            <a:r>
              <a:rPr lang="en-IN" b="1" dirty="0"/>
              <a:t>LEDs:</a:t>
            </a:r>
            <a:r>
              <a:rPr lang="en-IN" dirty="0"/>
              <a:t>16</a:t>
            </a:r>
          </a:p>
          <a:p>
            <a:r>
              <a:rPr lang="en-IN" b="1" dirty="0"/>
              <a:t>Tri-</a:t>
            </a:r>
            <a:r>
              <a:rPr lang="en-IN" b="1" dirty="0" err="1"/>
              <a:t>color</a:t>
            </a:r>
            <a:r>
              <a:rPr lang="en-IN" b="1" dirty="0"/>
              <a:t> LEDs:</a:t>
            </a:r>
            <a:r>
              <a:rPr lang="en-IN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28740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A913-8E7F-46AF-AC2F-8EF6DD47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about the Switches and Pushbuttons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F8FFA5-130B-4617-ABBF-3CAED5324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030" y="1856935"/>
            <a:ext cx="10931769" cy="5001065"/>
          </a:xfrm>
        </p:spPr>
      </p:pic>
    </p:spTree>
    <p:extLst>
      <p:ext uri="{BB962C8B-B14F-4D97-AF65-F5344CB8AC3E}">
        <p14:creationId xmlns:p14="http://schemas.microsoft.com/office/powerpoint/2010/main" val="89233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A960-A322-4983-A6E2-0A824888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809"/>
            <a:ext cx="10515600" cy="5819154"/>
          </a:xfrm>
        </p:spPr>
        <p:txBody>
          <a:bodyPr>
            <a:normAutofit/>
          </a:bodyPr>
          <a:lstStyle/>
          <a:p>
            <a:r>
              <a:rPr lang="en-US" b="1" dirty="0" err="1"/>
              <a:t>TimeSettingMode</a:t>
            </a:r>
            <a:r>
              <a:rPr lang="en-US" b="1" dirty="0"/>
              <a:t>:</a:t>
            </a:r>
            <a:r>
              <a:rPr lang="en-US" dirty="0"/>
              <a:t> If the [sw15] is high then it allows the increment operation of the Minute and Hour in the FPGA using the [Increment Minute] BTNL and [</a:t>
            </a:r>
            <a:r>
              <a:rPr lang="en-US" dirty="0" err="1"/>
              <a:t>IncrementHour</a:t>
            </a:r>
            <a:r>
              <a:rPr lang="en-US" dirty="0"/>
              <a:t>] BTNR using pushbuttons. If the [sw15] is low, then it is automatically under the control of the clock.</a:t>
            </a:r>
          </a:p>
          <a:p>
            <a:r>
              <a:rPr lang="en-US" b="1" dirty="0" err="1"/>
              <a:t>TimeReset</a:t>
            </a:r>
            <a:r>
              <a:rPr lang="en-US" b="1" dirty="0"/>
              <a:t>:</a:t>
            </a:r>
            <a:r>
              <a:rPr lang="en-US" dirty="0"/>
              <a:t> If the [sw14] is high then it Reset the time else does not Reset.</a:t>
            </a:r>
          </a:p>
          <a:p>
            <a:r>
              <a:rPr lang="en-US" b="1" dirty="0" err="1"/>
              <a:t>AlarmReset</a:t>
            </a:r>
            <a:r>
              <a:rPr lang="en-US" b="1" dirty="0"/>
              <a:t>:</a:t>
            </a:r>
            <a:r>
              <a:rPr lang="en-US" dirty="0"/>
              <a:t> If the [sw13] is high then it Reset the Alarm else does not Reset.</a:t>
            </a:r>
          </a:p>
          <a:p>
            <a:r>
              <a:rPr lang="en-US" b="1" dirty="0" err="1"/>
              <a:t>EnableAlarm</a:t>
            </a:r>
            <a:r>
              <a:rPr lang="en-US" b="1" dirty="0"/>
              <a:t>:</a:t>
            </a:r>
            <a:r>
              <a:rPr lang="en-US" dirty="0"/>
              <a:t> If the [sw12] is high then the comparison of time and alarm is equal to the [LED0] high.</a:t>
            </a:r>
          </a:p>
          <a:p>
            <a:r>
              <a:rPr lang="en-US" b="1" dirty="0" err="1"/>
              <a:t>DisplayAlarm</a:t>
            </a:r>
            <a:r>
              <a:rPr lang="en-US" b="1" dirty="0"/>
              <a:t>:</a:t>
            </a:r>
            <a:r>
              <a:rPr lang="en-US" dirty="0"/>
              <a:t> If the [sw11] is high then it displays the Alarm in Seven Segment Display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16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848A-F2F0-44C3-87FC-EEA76BA61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557"/>
            <a:ext cx="10515600" cy="583240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IncMin</a:t>
            </a:r>
            <a:r>
              <a:rPr lang="en-US" b="1" dirty="0"/>
              <a:t>: </a:t>
            </a:r>
            <a:r>
              <a:rPr lang="en-US" dirty="0"/>
              <a:t>If [BTNL] pushbutton is high and </a:t>
            </a:r>
            <a:r>
              <a:rPr lang="en-US" dirty="0" err="1"/>
              <a:t>TimeSettingMode</a:t>
            </a:r>
            <a:r>
              <a:rPr lang="en-US" dirty="0"/>
              <a:t> is high then it changes the Time Minute</a:t>
            </a:r>
          </a:p>
          <a:p>
            <a:pPr marL="0" indent="0">
              <a:buNone/>
            </a:pPr>
            <a:r>
              <a:rPr lang="en-US" b="1" dirty="0" err="1"/>
              <a:t>IncHour</a:t>
            </a:r>
            <a:r>
              <a:rPr lang="en-US" b="1" dirty="0"/>
              <a:t>:</a:t>
            </a:r>
            <a:r>
              <a:rPr lang="en-US" dirty="0"/>
              <a:t> If [BTNR] pushbutton is high and </a:t>
            </a:r>
            <a:r>
              <a:rPr lang="en-US" dirty="0" err="1"/>
              <a:t>TimeSettingMode</a:t>
            </a:r>
            <a:r>
              <a:rPr lang="en-US" dirty="0"/>
              <a:t> is high then it changes the Time Hour</a:t>
            </a:r>
          </a:p>
          <a:p>
            <a:pPr marL="0" indent="0">
              <a:buNone/>
            </a:pPr>
            <a:r>
              <a:rPr lang="en-US" b="1" dirty="0" err="1"/>
              <a:t>IncAlarmMin</a:t>
            </a:r>
            <a:r>
              <a:rPr lang="en-US" b="1" dirty="0"/>
              <a:t>:</a:t>
            </a:r>
            <a:r>
              <a:rPr lang="en-US" dirty="0"/>
              <a:t> If [BTNU] pushbutton is high and Display Alarm is high then it changes the Alarm Minute </a:t>
            </a:r>
          </a:p>
          <a:p>
            <a:pPr marL="0" indent="0">
              <a:buNone/>
            </a:pPr>
            <a:r>
              <a:rPr lang="en-US" b="1" dirty="0" err="1"/>
              <a:t>IncAlarmHour</a:t>
            </a:r>
            <a:r>
              <a:rPr lang="en-US" b="1" dirty="0"/>
              <a:t>:</a:t>
            </a:r>
            <a:r>
              <a:rPr lang="en-US" dirty="0"/>
              <a:t> If [BTND] pushbutton is high and Display Alarm is high then it changes the Alarm Hour.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811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C3D0-A385-49DF-A8E6-18A727D4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7814"/>
          </a:xfrm>
        </p:spPr>
        <p:txBody>
          <a:bodyPr/>
          <a:lstStyle/>
          <a:p>
            <a:pPr algn="ctr"/>
            <a:r>
              <a:rPr lang="en-IN" b="1" dirty="0"/>
              <a:t>For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3EDEF-320D-4CC8-A810-1E3698B02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787815"/>
            <a:ext cx="12192000" cy="6070186"/>
          </a:xfrm>
        </p:spPr>
      </p:pic>
    </p:spTree>
    <p:extLst>
      <p:ext uri="{BB962C8B-B14F-4D97-AF65-F5344CB8AC3E}">
        <p14:creationId xmlns:p14="http://schemas.microsoft.com/office/powerpoint/2010/main" val="2604227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504</Words>
  <Application>Microsoft Office PowerPoint</Application>
  <PresentationFormat>Widescreen</PresentationFormat>
  <Paragraphs>77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Verdana</vt:lpstr>
      <vt:lpstr>Office Theme</vt:lpstr>
      <vt:lpstr>DIGITAL ALARM CLOCK USING NEXYS-4 ARTIX -7 FPGA BOARD</vt:lpstr>
      <vt:lpstr>AGENDA</vt:lpstr>
      <vt:lpstr>Introduction to Nexys-4 Artix-7 FPGA Board</vt:lpstr>
      <vt:lpstr>Features</vt:lpstr>
      <vt:lpstr>Connectivity and Onboard I/O</vt:lpstr>
      <vt:lpstr>Description about the Switches and Pushbuttons</vt:lpstr>
      <vt:lpstr>PowerPoint Presentation</vt:lpstr>
      <vt:lpstr>PowerPoint Presentation</vt:lpstr>
      <vt:lpstr>For Time</vt:lpstr>
      <vt:lpstr>For Alarm</vt:lpstr>
      <vt:lpstr>BLOCK DIAGRAM</vt:lpstr>
      <vt:lpstr>PowerPoint Presentation</vt:lpstr>
      <vt:lpstr>Working on Digital Alarm Clock on FPGA</vt:lpstr>
      <vt:lpstr>Master XDC Blocks</vt:lpstr>
      <vt:lpstr>PowerPoint Presentation</vt:lpstr>
      <vt:lpstr>PowerPoint Presentation</vt:lpstr>
      <vt:lpstr>Modules</vt:lpstr>
      <vt:lpstr>CLOCK DIVIDER CALCULATION FOR 1Hz</vt:lpstr>
      <vt:lpstr>Time Module</vt:lpstr>
      <vt:lpstr>PowerPoint Presentation</vt:lpstr>
      <vt:lpstr>Alarm Module</vt:lpstr>
      <vt:lpstr>PowerPoint Presentation</vt:lpstr>
      <vt:lpstr>Comparator Module</vt:lpstr>
      <vt:lpstr>PowerPoint Presentation</vt:lpstr>
      <vt:lpstr>7-Segment Display Module</vt:lpstr>
      <vt:lpstr>CLOCK DIVIDER FOR 10KHz</vt:lpstr>
      <vt:lpstr>PowerPoint Presentation</vt:lpstr>
      <vt:lpstr>PowerPoint Presentation</vt:lpstr>
      <vt:lpstr>PowerPoint Presentation</vt:lpstr>
      <vt:lpstr>Pushbutton Debouncing</vt:lpstr>
      <vt:lpstr>Internal Structure</vt:lpstr>
      <vt:lpstr>Detail Waveform</vt:lpstr>
      <vt:lpstr>PowerPoint Presentation</vt:lpstr>
      <vt:lpstr>RTL</vt:lpstr>
      <vt:lpstr>Internal View</vt:lpstr>
      <vt:lpstr>Simulation</vt:lpstr>
      <vt:lpstr>Power and Time Analysis </vt:lpstr>
      <vt:lpstr>POWER ANALYSIS</vt:lpstr>
      <vt:lpstr>TIME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ALARM CLOCK USING NEXYS-4 ARTIX -7 FPGA BOARD</dc:title>
  <dc:creator>M M N V SARMA</dc:creator>
  <cp:lastModifiedBy>M M N V SARMA</cp:lastModifiedBy>
  <cp:revision>25</cp:revision>
  <dcterms:created xsi:type="dcterms:W3CDTF">2022-04-12T06:46:00Z</dcterms:created>
  <dcterms:modified xsi:type="dcterms:W3CDTF">2022-06-14T19:01:38Z</dcterms:modified>
</cp:coreProperties>
</file>